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-王大明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CCU-Software-Engineering/Software-Engineering" TargetMode="External"/><Relationship Id="rId3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pPr/>
            <a:r>
              <a:t>軟體工程概論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期末報告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開發資源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  <a:r>
              <a:t>網址：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</a:t>
            </a:r>
            <a:r>
              <a:rPr u="sng">
                <a:hlinkClick r:id="rId2" invalidUrl="" action="" tgtFrame="" tooltip="" history="1" highlightClick="0" endSnd="0"/>
              </a:rPr>
              <a:t>://</a:t>
            </a:r>
            <a:r>
              <a:rPr u="sng">
                <a:hlinkClick r:id="rId2" invalidUrl="" action="" tgtFrame="" tooltip="" history="1" highlightClick="0" endSnd="0"/>
              </a:rPr>
              <a:t>github.com/NCCU-Software-Engineering/Software-Engineering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團隊專屬聊天頻道：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9" name="image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30"/>
            <a:ext cx="3743239" cy="3743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3879849" y="3936999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00" sz="10000">
                <a:solidFill>
                  <a:srgbClr val="FFFFFF"/>
                </a:solidFill>
              </a:defRPr>
            </a:lvl1pPr>
          </a:lstStyle>
          <a:p>
            <a:pPr/>
            <a:r>
              <a:t>ＤＥＭＯ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團隊建立</a:t>
            </a:r>
          </a:p>
        </p:txBody>
      </p:sp>
      <p:pic>
        <p:nvPicPr>
          <p:cNvPr id="137" name="螢幕快照 2016-12-23 下午11.36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螢幕快照 2016-12-23 下午11.36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20" y="5121564"/>
            <a:ext cx="4219503" cy="217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螢幕快照 2016-12-23 下午11.36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5" y="3600248"/>
            <a:ext cx="3670350" cy="188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螢幕快照 2016-12-23 下午11.37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79" cy="207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螢幕快照 2016-12-23 下午11.37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9" y="6507061"/>
            <a:ext cx="4389621" cy="1798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想解決的問題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遊戲規則公開透明化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規則寫進</a:t>
            </a:r>
            <a:r>
              <a:t>Smart Contract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不可串改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公開且透明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帳本各自持有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不由遊戲公司持有</a:t>
            </a:r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Base on Ethereum</a:t>
            </a:r>
          </a:p>
          <a:p>
            <a:pPr lvl="1" marL="914400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互不信任者可互相交易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Shape 149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主要功能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defRPr sz="3200"/>
            </a:pPr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  <a:endParaRPr sz="2300"/>
          </a:p>
          <a:p>
            <a:pPr marL="469900" indent="-469900">
              <a:defRPr sz="3200"/>
            </a:pPr>
            <a:r>
              <a:t>莊家(Contract)：</a:t>
            </a:r>
          </a:p>
          <a:p>
            <a:pPr lvl="1" marL="939800" indent="-469900">
              <a:defRPr sz="3200"/>
            </a:pPr>
            <a:r>
              <a:rPr>
                <a:solidFill>
                  <a:srgbClr val="C82506"/>
                </a:solidFill>
              </a:rPr>
              <a:t>派牌</a:t>
            </a:r>
            <a:r>
              <a:rPr sz="2300"/>
              <a:t>(2)</a:t>
            </a:r>
          </a:p>
          <a:p>
            <a:pPr lvl="1" marL="939800" indent="-469900">
              <a:defRPr sz="3200"/>
            </a:pPr>
            <a:r>
              <a:rPr>
                <a:solidFill>
                  <a:srgbClr val="C82506"/>
                </a:solidFill>
              </a:rPr>
              <a:t>決定贏家</a:t>
            </a:r>
            <a:r>
              <a:rPr sz="2300"/>
              <a:t>(3)</a:t>
            </a:r>
            <a:endParaRPr sz="2300"/>
          </a:p>
          <a:p>
            <a:pPr marL="469900" indent="-469900">
              <a:defRPr sz="3200"/>
            </a:pPr>
            <a:r>
              <a:t>莊家(Contract)/玩家：</a:t>
            </a:r>
          </a:p>
          <a:p>
            <a:pPr lvl="1" marL="939800" indent="-469900">
              <a:defRPr sz="3200"/>
            </a:pPr>
            <a:r>
              <a:rPr>
                <a:solidFill>
                  <a:srgbClr val="C82506"/>
                </a:solidFill>
              </a:rPr>
              <a:t>金錢交易</a:t>
            </a:r>
            <a:r>
              <a:rPr sz="2300"/>
              <a:t>(4)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Shape 154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5" name="image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57" name="Shape 157"/>
          <p:cNvSpPr/>
          <p:nvPr>
            <p:ph type="body" sz="half" idx="1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</p:spPr>
        <p:txBody>
          <a:bodyPr/>
          <a:lstStyle/>
          <a:p>
            <a:pPr/>
            <a:r>
              <a:t>使用者進入遊戲</a:t>
            </a:r>
          </a:p>
          <a:p>
            <a:pPr/>
            <a:r>
              <a:t>使用者決定賭金</a:t>
            </a:r>
          </a:p>
          <a:p>
            <a:pPr/>
            <a:r>
              <a:t>智能合約決定規則</a:t>
            </a:r>
          </a:p>
          <a:p>
            <a:pPr/>
            <a:r>
              <a:t>由智能合約發牌</a:t>
            </a:r>
          </a:p>
          <a:p>
            <a:pPr/>
            <a:r>
              <a:t>智能合約將決定贏家及輸家並付出/獲得賭金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pPr/>
            <a:r>
              <a:t>流程（簡易說明）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pPr/>
            <a:r>
              <a:t>Randon說明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使用者進入遊戲</a:t>
            </a:r>
          </a:p>
          <a:p>
            <a:pPr/>
            <a:r>
              <a:t>使用者決定賭金</a:t>
            </a:r>
          </a:p>
          <a:p>
            <a:pPr/>
            <a:r>
              <a:t>智能合約決定規則</a:t>
            </a:r>
          </a:p>
          <a:p>
            <a:pPr/>
            <a:r>
              <a:t>由智能合約發牌</a:t>
            </a:r>
          </a:p>
          <a:p>
            <a:pPr/>
            <a:r>
              <a:t>智能合約將決定贏家及輸家並付出/獲得賭金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50238" y="695199"/>
            <a:ext cx="1170381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pc="62"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 Case</a:t>
            </a:r>
          </a:p>
        </p:txBody>
      </p:sp>
      <p:pic>
        <p:nvPicPr>
          <p:cNvPr id="16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比大小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螢幕快照 2016-12-23 下午11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6"/>
            <a:ext cx="13004800" cy="7367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吃角子老虎機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補圖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